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85" r:id="rId10"/>
    <p:sldId id="278" r:id="rId11"/>
    <p:sldId id="265" r:id="rId12"/>
    <p:sldId id="267" r:id="rId13"/>
    <p:sldId id="268" r:id="rId14"/>
    <p:sldId id="286" r:id="rId15"/>
    <p:sldId id="287" r:id="rId16"/>
    <p:sldId id="288" r:id="rId17"/>
    <p:sldId id="289" r:id="rId18"/>
    <p:sldId id="269" r:id="rId19"/>
    <p:sldId id="270" r:id="rId20"/>
    <p:sldId id="282" r:id="rId21"/>
    <p:sldId id="283" r:id="rId22"/>
    <p:sldId id="271" r:id="rId23"/>
    <p:sldId id="279" r:id="rId24"/>
    <p:sldId id="280" r:id="rId25"/>
    <p:sldId id="272" r:id="rId26"/>
    <p:sldId id="274" r:id="rId27"/>
    <p:sldId id="284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dou7svet@mail.ru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000803_1069_5279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18510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00803_1055_5842_vnv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789040"/>
            <a:ext cx="17145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админ\Documents\ФОТО РАБОТА\Все картинки и анимашки\аниме для икт\Рисунок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56" y="31497"/>
            <a:ext cx="1858963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5512" y="332656"/>
            <a:ext cx="67428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algn="ctr"/>
            <a:endParaRPr lang="ru-RU" sz="4800" dirty="0" smtClean="0">
              <a:solidFill>
                <a:srgbClr val="FF0000"/>
              </a:solidFill>
            </a:endParaRPr>
          </a:p>
          <a:p>
            <a:pPr marL="441325" algn="ctr"/>
            <a:endParaRPr lang="ru-RU" sz="4800" dirty="0">
              <a:solidFill>
                <a:srgbClr val="FF0000"/>
              </a:solidFill>
            </a:endParaRPr>
          </a:p>
          <a:p>
            <a:pPr marL="441325" algn="ctr"/>
            <a:r>
              <a:rPr lang="ru-RU" sz="4000" b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Развивающая </a:t>
            </a:r>
            <a:r>
              <a:rPr lang="ru-RU" sz="4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предметно – пространственная     среда спортивного зала</a:t>
            </a:r>
            <a:endParaRPr lang="ru-RU" sz="4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67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структурное подразделение государственного бюджетного общеобразовательного учреждения Самарской области средней общеобразовательной школы «Образовательный центр» имени Героя Советского Союза Ваничкина Ивана Дмитриевича с. Алексеевка муниципального района Алексеевский Самарской области - детский сад «Светлячок»</a:t>
            </a:r>
            <a:endParaRPr lang="ru-RU" sz="1600" dirty="0" smtClean="0"/>
          </a:p>
          <a:p>
            <a:r>
              <a:rPr lang="ru-RU" sz="1600" b="1" dirty="0" smtClean="0"/>
              <a:t>                       Телефон </a:t>
            </a:r>
            <a:r>
              <a:rPr lang="ru-RU" sz="1600" b="1" dirty="0" smtClean="0"/>
              <a:t> </a:t>
            </a:r>
            <a:r>
              <a:rPr lang="ru-RU" sz="1600" b="1" dirty="0" smtClean="0"/>
              <a:t>8(84671) 2-25-99, е-</a:t>
            </a:r>
            <a:r>
              <a:rPr lang="en-US" sz="1600" b="1" dirty="0" smtClean="0"/>
              <a:t>mail</a:t>
            </a:r>
            <a:r>
              <a:rPr lang="ru-RU" sz="1600" b="1" dirty="0" smtClean="0"/>
              <a:t>: </a:t>
            </a:r>
            <a:r>
              <a:rPr lang="en-US" sz="1600" b="1" dirty="0" err="1" smtClean="0">
                <a:hlinkClick r:id="rId6"/>
              </a:rPr>
              <a:t>mdou</a:t>
            </a:r>
            <a:r>
              <a:rPr lang="ru-RU" sz="1600" b="1" dirty="0" smtClean="0">
                <a:hlinkClick r:id="rId6"/>
              </a:rPr>
              <a:t>7</a:t>
            </a:r>
            <a:r>
              <a:rPr lang="en-US" sz="1600" b="1" dirty="0" err="1" smtClean="0">
                <a:hlinkClick r:id="rId6"/>
              </a:rPr>
              <a:t>svet</a:t>
            </a:r>
            <a:r>
              <a:rPr lang="ru-RU" sz="1600" b="1" dirty="0" smtClean="0">
                <a:hlinkClick r:id="rId6"/>
              </a:rPr>
              <a:t>@</a:t>
            </a:r>
            <a:r>
              <a:rPr lang="en-US" sz="1600" b="1" dirty="0" smtClean="0">
                <a:hlinkClick r:id="rId6"/>
              </a:rPr>
              <a:t>mail</a:t>
            </a:r>
            <a:r>
              <a:rPr lang="ru-RU" sz="1600" b="1" dirty="0" smtClean="0">
                <a:hlinkClick r:id="rId6"/>
              </a:rPr>
              <a:t>.</a:t>
            </a:r>
            <a:r>
              <a:rPr lang="en-US" sz="1600" b="1" dirty="0" err="1" smtClean="0">
                <a:hlinkClick r:id="rId6"/>
              </a:rPr>
              <a:t>ru</a:t>
            </a:r>
            <a:endParaRPr lang="ru-RU" sz="1600" dirty="0" smtClean="0"/>
          </a:p>
          <a:p>
            <a:r>
              <a:rPr lang="ru-RU" sz="1600" dirty="0" smtClean="0"/>
              <a:t> 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609329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Arial Black" panose="020B0A04020102020204" pitchFamily="34" charset="0"/>
            </a:endParaRPr>
          </a:p>
          <a:p>
            <a:r>
              <a:rPr lang="ru-RU" b="1" dirty="0" smtClean="0">
                <a:latin typeface="Arial Black" panose="020B0A04020102020204" pitchFamily="34" charset="0"/>
              </a:rPr>
              <a:t>Инструктор по физической культуре:  Савенкова Л.В.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\Desktop\АттЕсТация (2)\Новая папка (2)\IMG_20141106_073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-89154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АттЕсТация (2)\Новая папка (2)\IMG_20141106_073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-89154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админ\Desktop\Фото для аттестации\IMG_20141105_160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6" y="4351514"/>
            <a:ext cx="4172542" cy="25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\Desktop\Фото для аттестации\IMG_20141105_154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75" y="1988840"/>
            <a:ext cx="2400672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48680"/>
            <a:ext cx="956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ПОСОБИЯ ДЛЯ ОРУ И ПОДВИЖНЫХ ИГР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 descr="C:\Users\админ\Desktop\Фото для аттестации\фото 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69" y="1146792"/>
            <a:ext cx="5008726" cy="330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476672"/>
            <a:ext cx="861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МЯЧИ ФИТБОЛЫ,МАССАЖНЫЕ МЯЧИ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МЯЧИКИ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C:\Users\админ\Desktop\Фото для аттестации\осанка 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990020"/>
            <a:ext cx="5580112" cy="32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\Desktop\Фото для аттестации\осанка 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79040"/>
            <a:ext cx="3362798" cy="259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ПЕРЕДВИЖНЫЕ КОНТРУКЦИИ: ГИМНАСТИЧЕСКИЕ СКАМЕЙКИ ДОСКИ,ЛЕСЕНКИ, РЕЙКИ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C:\Users\админ\Desktop\Фото для аттестации\IMG_20141105_16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23" y="1112942"/>
            <a:ext cx="467643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\Desktop\Фото для аттестации\ПАСХА 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68688"/>
            <a:ext cx="4283969" cy="31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40" y="3668688"/>
            <a:ext cx="4215652" cy="316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3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96552" y="116632"/>
            <a:ext cx="10786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Нестандартное оборудование для профилактики плоскостопия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864"/>
            <a:ext cx="720179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31" y="2333843"/>
            <a:ext cx="2990168" cy="230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админ\Desktop\АттЕсТация (2)\Новая папка (2)\IMG_20141106_073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31" y="4642259"/>
            <a:ext cx="2962806" cy="22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8" y="1529342"/>
            <a:ext cx="6288114" cy="4716708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08" y="4149080"/>
            <a:ext cx="3676992" cy="2677656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88641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Нестандартное оборудование для профилактики плоскостопия</a:t>
            </a:r>
          </a:p>
        </p:txBody>
      </p:sp>
    </p:spTree>
    <p:extLst>
      <p:ext uri="{BB962C8B-B14F-4D97-AF65-F5344CB8AC3E}">
        <p14:creationId xmlns:p14="http://schemas.microsoft.com/office/powerpoint/2010/main" val="3482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04664"/>
            <a:ext cx="907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Нестандартное оборудование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42" y="3027333"/>
            <a:ext cx="1954457" cy="381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00"/>
            <a:ext cx="3943471" cy="218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70" y="1072685"/>
            <a:ext cx="526940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0"/>
            <a:ext cx="7704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Нестандартное оборудование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53984"/>
            <a:ext cx="6296937" cy="3004016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3764574" cy="277150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764704"/>
            <a:ext cx="4104456" cy="2736304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23928" y="4046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Волна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4" y="35010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Парашют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Нестандартное оборудование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User\Desktop\ВОСПИТАТЬ ЧЕЛОВЕКА\ГОТОВОЕ ПОРТФОЛИО\Развивающая среда\фото для среды\IMG_20161027_090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431165" cy="292494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051" name="Picture 3" descr="C:\Users\User\Desktop\ВОСПИТАТЬ ЧЕЛОВЕКА\ГОТОВОЕ ПОРТФОЛИО\Развивающая среда\фото для среды\IMG_20161027_092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0614"/>
            <a:ext cx="4499992" cy="28173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052" name="Picture 4" descr="C:\Users\User\Desktop\ВОСПИТАТЬ ЧЕЛОВЕКА\ГОТОВОЕ ПОРТФОЛИО\Развивающая среда\фото для среды\IMG_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836712"/>
            <a:ext cx="4066481" cy="56670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админ\Desktop\Фото для аттестации\IMG_20141105_155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795"/>
            <a:ext cx="3939902" cy="5253203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57998"/>
            <a:ext cx="4784498" cy="36000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404664"/>
            <a:ext cx="5714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МЯГКИЕ </a:t>
            </a: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</a:t>
            </a: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МОДУЛИ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дмин\Desktop\Фото для аттестации\P604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3919"/>
            <a:ext cx="5069609" cy="36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836712"/>
            <a:ext cx="87849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«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ДЫХАТЕЛЬНЫЫ ТРЕНАЖЕРЫ»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Используется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проведения дыхательных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гимнастик во время занятий,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целью повышения интереса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детей к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занятиям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84" y="3173920"/>
            <a:ext cx="3788158" cy="363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496944" cy="32316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endParaRPr lang="ru-RU" altLang="ru-RU" sz="36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Развивающая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предметно –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пространственная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среда в спортивном зале нашего детского сада строится таким образом, чтобы дать возможность наиболее эффективно развивать индивидуальность каждого ребенка с учетом его склонностей, интересов, уровня активности</a:t>
            </a:r>
          </a:p>
        </p:txBody>
      </p:sp>
      <p:pic>
        <p:nvPicPr>
          <p:cNvPr id="9218" name="Picture 2" descr="C:\Users\админ\Desktop\АттЕсТация (2)\презентация среды (1)\kartink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1524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09" y="3512478"/>
            <a:ext cx="4487597" cy="336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7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ocuments\РАБОЧИЙ СТОЛ\флеха\DSC01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15" y="3258000"/>
            <a:ext cx="5171922" cy="360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71" y="692696"/>
            <a:ext cx="5496360" cy="2453429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1663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МАСКИ ДЛЯ ПОДВИЖНЫХ ИГР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7999"/>
            <a:ext cx="3557919" cy="36000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6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92" y="4598321"/>
            <a:ext cx="5211613" cy="225967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0281"/>
            <a:ext cx="4375368" cy="3667824"/>
          </a:xfrm>
          <a:prstGeom prst="rect">
            <a:avLst/>
          </a:prstGeom>
          <a:noFill/>
          <a:ln w="76200" cmpd="sng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954081"/>
            <a:ext cx="3624921" cy="3664024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1117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ИНТЕРАКТИВНАЯ ДОСКА И МУЛЬТИМЕДИЙНЫЙ ПРОЕКТОР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874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ОБОРУДОВАНИЕ ДЛЯ СПОРТИВНЫХ ПРАЗДНИКОВ И РАЗВЛЕЧЕНИЙ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362" name="Picture 2" descr="C:\Users\админ\Desktop\Фото для аттестации\DSC07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" y="2146033"/>
            <a:ext cx="4399061" cy="47119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дмин\Desktop\Фото для аттестации\DSC07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28" y="2122822"/>
            <a:ext cx="5075372" cy="469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админ\Desktop\Фото для аттестации\DSC077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27" y="1172375"/>
            <a:ext cx="2545344" cy="30487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" y="-2397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админ\Desktop\Фото для аттестации\3DSC01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01518"/>
            <a:ext cx="7791721" cy="4356482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дмин\Desktop\Фото для аттестации\олимп Его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1792"/>
            <a:ext cx="3027903" cy="392773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дмин\Documents\ФОТО РАБОТА\Все картинки и анимашки\аниме для икт\Рисунок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48" y="116632"/>
            <a:ext cx="2823136" cy="27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админ\Desktop\Фото для аттестации\DSC02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661049" cy="4745804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админ\Desktop\Фото для аттестации\P228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" y="3429000"/>
            <a:ext cx="4572000" cy="3429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админ\Documents\ФОТО РАБОТА\зимние игры\SDC11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888"/>
            <a:ext cx="4764021" cy="3573016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E:\DCIM\100OLYMP\P22803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90" y="3429000"/>
            <a:ext cx="4463381" cy="3429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201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админ\Desktop\Фото для аттестации\Оссенняя спортландия 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админ\Desktop\Фото для аттестации\IMG_20141105_162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19001"/>
            <a:ext cx="2859782" cy="3813043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\Desktop\Фото для аттестации\P1310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" y="28240"/>
            <a:ext cx="5329445" cy="354657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дмин\Desktop\Фото для аттестации\осанка 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01455"/>
            <a:ext cx="7581802" cy="3506201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6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Pictures\Олимпиада на улице\P2280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44" y="0"/>
            <a:ext cx="5724128" cy="4293096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82882"/>
            <a:ext cx="6012159" cy="3478173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админ\Pictures\Все картинки и анимашки\28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881" y="692696"/>
            <a:ext cx="3467118" cy="179828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04664"/>
            <a:ext cx="86409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 smtClean="0">
                <a:solidFill>
                  <a:srgbClr val="990033"/>
                </a:solidFill>
                <a:latin typeface="Arial Black" panose="020B0A04020102020204" pitchFamily="34" charset="0"/>
                <a:cs typeface="Times New Roman" pitchFamily="18" charset="0"/>
              </a:rPr>
              <a:t>Вывод</a:t>
            </a:r>
            <a:r>
              <a:rPr lang="ru-RU" altLang="ru-RU" sz="2000" dirty="0">
                <a:solidFill>
                  <a:srgbClr val="990033"/>
                </a:solidFill>
                <a:latin typeface="Arial Black" panose="020B0A04020102020204" pitchFamily="34" charset="0"/>
                <a:cs typeface="Times New Roman" pitchFamily="18" charset="0"/>
              </a:rPr>
              <a:t>: </a:t>
            </a:r>
          </a:p>
          <a:p>
            <a:r>
              <a:rPr lang="ru-RU" alt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развивающая </a:t>
            </a:r>
            <a:r>
              <a:rPr lang="ru-RU" altLang="ru-RU" sz="24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предметно </a:t>
            </a:r>
            <a:r>
              <a:rPr lang="ru-RU" altLang="ru-RU" sz="240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– </a:t>
            </a:r>
            <a:r>
              <a:rPr lang="ru-RU" altLang="ru-RU" sz="240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пространственная </a:t>
            </a:r>
            <a:r>
              <a:rPr lang="ru-RU" alt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среда </a:t>
            </a:r>
            <a:r>
              <a:rPr lang="ru-RU" altLang="ru-RU" sz="24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 </a:t>
            </a:r>
            <a:r>
              <a:rPr lang="ru-RU" alt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спортивном зале нашего детского сада строится таким </a:t>
            </a:r>
            <a:r>
              <a:rPr lang="ru-RU" altLang="ru-RU" sz="24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образом, чтобы дать возможность наиболее эффективно развивать индивидуальность каждого ребенка с учетом его склонностей, интересов, уровня </a:t>
            </a:r>
            <a:r>
              <a:rPr lang="ru-RU" alt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активности.</a:t>
            </a:r>
          </a:p>
          <a:p>
            <a:endParaRPr lang="ru-RU" altLang="ru-RU" sz="2000" dirty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ru-RU" altLang="ru-RU" sz="2000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Pictures\Все картинки и анимашки\19094732017a3b52d268e1cc0d4b451b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07" y="2780928"/>
            <a:ext cx="1404602" cy="30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101048"/>
            <a:ext cx="8496945" cy="156966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endParaRPr lang="ru-RU" sz="4800" dirty="0" smtClean="0">
              <a:latin typeface="Arial Black" panose="020B0A04020102020204" pitchFamily="34" charset="0"/>
            </a:endParaRPr>
          </a:p>
          <a:p>
            <a:r>
              <a:rPr lang="ru-RU" sz="4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7667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СТАЦИОНАРНОЕ ОБОРУДОВАНИЕ: ГИМНАСТИЧЕСКАЯ СТЕНКА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844824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Лазание по гимнастической стенке способствует развитию ловкости, силы, смелости, выносливости, координации движений.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171" y="6021288"/>
            <a:ext cx="8505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 время лазанья по стенке на пол           обязательно кладется мат для страховки!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7" name="Picture 3" descr="C:\Users\админ\Desktop\Фото для аттестации\юбилей 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0852"/>
            <a:ext cx="3574440" cy="5175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админ\Pictures\мнемотаблицы\i (5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" y="5661248"/>
            <a:ext cx="854770" cy="107744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6064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ПОДВЕСНОЕ ОБОРУДОВАНЕИ: КОЛЬЦА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ЛЕСЕНКА ТРАП,КАНАТ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632" y="6165304"/>
            <a:ext cx="877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       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 время лазанья детей по подвесному оборудованию на пол обязательно кладется мат для страховки!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админ\Pictures\мнемотаблицы\i (5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" y="5705160"/>
            <a:ext cx="854770" cy="107744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2674247" cy="4926544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  <a:effectLst/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2" y="1196752"/>
            <a:ext cx="2598466" cy="4968552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340768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Лазанье по подвесным конструкциям развивает мышечную силу, координацию, ловкость</a:t>
            </a:r>
          </a:p>
        </p:txBody>
      </p:sp>
    </p:spTree>
    <p:extLst>
      <p:ext uri="{BB962C8B-B14F-4D97-AF65-F5344CB8AC3E}">
        <p14:creationId xmlns:p14="http://schemas.microsoft.com/office/powerpoint/2010/main" val="13735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7956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indent="457200"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Оборудование для обеспечения страховки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 descr="C:\Users\админ\Desktop\Фото для аттестации\IMG_20141105_161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1" y="1710328"/>
            <a:ext cx="6876256" cy="468052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1" y="404664"/>
            <a:ext cx="806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Передвижные конструкции: дуги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420888"/>
            <a:ext cx="2520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Использование дуг позволяет обучать детей в зависимости от высоты препятствия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админ\Desktop\Фото для аттестации\DSC07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48414"/>
            <a:ext cx="6048672" cy="443966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9004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ПОСОБИЕ ДЛЯ ОРУ И ПОДВИЖНЫХ ИГР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4654367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Упражнение с мячами разного размера способствуют развитию мышц плечевого пояса и рук, координации и точности движений, глазомера, мышечного чувства и силы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Picture 4" descr="C:\Users\админ\Desktop\Фото для аттестации\IMG_20141105_161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73"/>
            <a:ext cx="3068357" cy="32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\Desktop\Фото для аттестации\IMG_20141105_163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05" y="1412776"/>
            <a:ext cx="3270188" cy="32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66" y="3429000"/>
            <a:ext cx="3226372" cy="292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730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ПОСОБИЕ ДЛЯ ОРУ И ПОДВИЖНЫХ ИГР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4725144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2924944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13" y="4347404"/>
            <a:ext cx="3995935" cy="250980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4648"/>
            <a:ext cx="3670423" cy="276889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9291"/>
            <a:ext cx="3995935" cy="269128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анимашки спорт\обои\презентация для аттестации\презентация физ предметно пространственная среда  2 тыс изображений найдено в Яндекс.Картинках_files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75" y="1196752"/>
            <a:ext cx="3956647" cy="360000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013"/>
            <a:ext cx="4054457" cy="2863307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02259" y="404664"/>
            <a:ext cx="8420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98525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ПОСОБИЕ ДЛЯ ИГР И ЭСТАФЕТ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4457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08189" y="989440"/>
            <a:ext cx="220397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кольцеброс</a:t>
            </a:r>
            <a:endParaRPr lang="ru-RU" sz="2400" b="1" dirty="0"/>
          </a:p>
        </p:txBody>
      </p:sp>
      <p:pic>
        <p:nvPicPr>
          <p:cNvPr id="8" name="Picture 5" descr="C:\Users\админ\Desktop\Фото для аттестации\IMG_20141105_163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87" y="3968013"/>
            <a:ext cx="3769089" cy="2862563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3429000"/>
            <a:ext cx="155968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боулинг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272" y="3429000"/>
            <a:ext cx="1520681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кегли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331</Words>
  <Application>Microsoft Office PowerPoint</Application>
  <PresentationFormat>Экран (4:3)</PresentationFormat>
  <Paragraphs>62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1</cp:lastModifiedBy>
  <cp:revision>74</cp:revision>
  <dcterms:created xsi:type="dcterms:W3CDTF">2014-10-31T08:23:59Z</dcterms:created>
  <dcterms:modified xsi:type="dcterms:W3CDTF">2020-01-19T14:05:15Z</dcterms:modified>
</cp:coreProperties>
</file>